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8288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spc="6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24688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Экосистема обучения, игр и заработка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1463040" y="3474720"/>
            <a:ext cx="9265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Партнёрская презентация для новых резидентов и лидеров хабов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8640" y="51206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 is currency.  ·  Intelligence is capital.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ПАРТНЁРСКАЯ ПРЕЗЕНТАЦИЯ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ПРОБЛЕМА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Мир разорван на части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6868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Учёба без дохода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6868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Миллиарды людей учатся, но не могут монетизировать знания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1792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53796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Труд обесценен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3796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Платформы забирают до 70% заработка создателей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6868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социального лифта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868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1,3 млрд молодых людей без качественных возможностей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1792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Всё фрагментировано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53796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Обучение, работа, финансы и сообщество — в разных приложениях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ПАРТНЁРСКАЯ ПРЕЗЕНТАЦИЯ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РЕШЕНИЕ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MEGA IEI объединяет всё в одной экосистеме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554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 учитесь — получаете MD.  Играете — развиваетесь и зарабатываете.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Работаете — с честной комиссией. Всё в одном пространстве, доступном каждому с интернетом.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7724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 → Капитал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курс, экзамен и сертификат приносит MD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42900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65760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Игра → Развитие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65760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Интеллектуальные игры, турниры, уровни и достижения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0936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53796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→ Справедливость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3796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Фриланс-маркетплейс с комиссией в разы ниже рынка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18972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941832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41832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Обмен → Рост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41832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Базар: статусы, услуги, привилегии за MD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ПАРТНЁРСКАЯ ПРЕЗЕНТАЦИЯ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ЭКОСИСТЕМА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Четыре портала роста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аккаунт — полный цикл создания ценности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Hub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3152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Интеллектуальные игры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152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Уровни и достижения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3152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Турниры и сезоны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3152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Командные квесты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1188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LEARN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1188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Academy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361188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1188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Финансовая грамотность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61188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IT, AI, креатив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61188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Предпринимательство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61188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Сертификаты → MD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9224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49224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Freelance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649224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9224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Микро-задачи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9224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Проекты и команды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49224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Честная комиссия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49224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Продажа экспертизы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7260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EXCHANGE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37260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Bazaar</a:t>
            </a:r>
            <a:endParaRPr lang="en-US" sz="1800" dirty="0"/>
          </a:p>
        </p:txBody>
      </p:sp>
      <p:sp>
        <p:nvSpPr>
          <p:cNvPr id="42" name="Shape 40"/>
          <p:cNvSpPr/>
          <p:nvPr/>
        </p:nvSpPr>
        <p:spPr>
          <a:xfrm>
            <a:off x="937260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7260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Товары и услуги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37260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Статусы и доступы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37260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Рост ценности MD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37260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Привилегии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ПАРТНЁРСКАЯ ПРЕЗЕНТАЦИЯ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ВАЛЮТА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 — Mega Dollar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48640" y="14630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Внутренняя единица учёта, обеспеченная реальной человеческой активностью.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больше экосистема — тем выше ценность каждого вклада.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1440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КАК ЗАРАБАТЫВАТЬ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440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Обучение и экзамены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Игры и турниры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Задачи и микро-работа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1440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Менторство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440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Приглашение друзей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0936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67512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КАК ИСПОЛЬЗОВАТЬ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7512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Премиум-курсы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7512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Закрытые клубы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67512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Услуги на Базаре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67512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Статусы и доступы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67512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Будущий обмен и стейкинг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ПАРТНЁРСКАЯ ПРЕЗЕНТАЦИЯ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ХАБЫ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Иерархия хабов MEGA IEI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страны до вашего дома — одна экосистема. Каждый уровень усиливает следующий.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55448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5448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3152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Страна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7724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Национальный уровень.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Статистика, локализация,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развития.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43484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3484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61188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Область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365760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координация.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Объединяет города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дивиденды активности.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30936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31520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49224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53796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Региональный хаб.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Директор города получает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от активности резидентов.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918972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1019556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19556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937260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Домашний хаб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941832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Ваш дом / ЖК.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Соседи, задачи, объявления,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локальная экономика.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ПАРТНЁРСКАЯ ПРЕЗЕНТАЦИЯ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PRIME CLUB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 Club — элита экосистемы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Личный ускоритель капитала, влияния и связей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или 10 партнёров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+25% бустер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2296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Elite Academy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296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Приоритет Bazaar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6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Prime HQ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56616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AMBASSADOR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56616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или 50+ партнёров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70332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70332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+35% бустер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70332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Всё из Prime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70332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Голосование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70332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Доля от хабов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4652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COUNCIL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4652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100 000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или приглашение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58368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+50% бустер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58368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Влияние на roadmap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58368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Инвест-пулы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58368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Офлайн-ивенты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25400">
            <a:solidFill>
              <a:srgbClr val="F6C344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2688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LEGEND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32688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По приглашению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Особый вклад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46404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46404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Пожизненный статус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46404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Доля в росте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46404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Макс. влияние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46404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История навсегда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ПАРТНЁРСКАЯ ПРЕЗЕНТАЦИЯ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VISION 2030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От ядра к глобальному стандарту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548640" y="155448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17373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1 · Сейчас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14400" y="20574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→ 1 млн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389120" y="178308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Сообщество, геймификация, MD, хабы.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Бесплатный вход.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Русский и английский рынки.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274320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2926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2 · Expansion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1440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→ 10 млн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389120" y="297180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СНГ, Восточная Европа, LatAm, SEA.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языков. Мобильное приложение.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Партнёрства.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41148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3 · Mass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14400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→ 100 млн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389120" y="416052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Африка, Индия, Ближний Восток.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Локальные платежи.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Финансовые продукты. Офлайн-центры.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8640" y="512064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3035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4 · Standard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14400" y="56235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млн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389120" y="534924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Глобальный стандарт образования,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микро-занятости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цифровой кооперации.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3716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Ваш путь начинается сейчас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548640" y="20116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простых шага — и вы уже внутри экономики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37160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160020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60020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Откройте Game Hub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5–8 минут — первый опыт и первые MD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84632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0749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7492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Создайте аккаунт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07492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Сохраните прогресс. Агент поможет с планом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32104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54964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54964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Растите каждый день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54964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Академия, задачи, рефералы, хабы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  ·  Создать аккаунт и начать путь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 IEI — Партнёрская презентация</dc:title>
  <dc:subject>Экосистема обучения, игр и заработка для новых партнёров</dc:subject>
  <dc:creator>MEGA IEI</dc:creator>
  <cp:lastModifiedBy>MEGA IEI</cp:lastModifiedBy>
  <cp:revision>1</cp:revision>
  <dcterms:created xsi:type="dcterms:W3CDTF">2026-10-25T04:34:49Z</dcterms:created>
  <dcterms:modified xsi:type="dcterms:W3CDTF">2026-10-25T04:34:49Z</dcterms:modified>
</cp:coreProperties>
</file>