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8288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spc="6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24688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Ecosistema de Aprendizaje, Juegos y Ganancias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463040" y="3474720"/>
            <a:ext cx="92656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para nuevos socios y líderes de hubs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48640" y="51206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 tiempo es moneda.  ·  La inteligencia es capital.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PRESENTACIÓN PARA SOCIOS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 PROBLEMA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mundo está fragmentado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6868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Estudiar sin ingresos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6868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 de millones estudian pero no pueden monetizar el conocimiento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217920" y="173736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537960" y="205740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Trabajo devaluado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37960" y="26060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plataformas se quedan con hasta el 70% de las ganancias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6868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ascensor social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6868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1.300 millones de jóvenes sin oportunidades de calidad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217920" y="374904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406908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está fragmentado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6537960" y="461772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Aprendizaje, trabajo, finanzas y comunidad — en diferentes apps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PRESENTACIÓN PARA SOCIOS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 SOLUCIÓN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MEGA IEI une todo en un solo ecosistema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554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Aprendes — recibes MD. Juegas — te desarrollas y ganas.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Trabajas — con una comisión justa. Todo en un espacio, accesible para cualquiera con internet.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7724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Aprender → Capital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curso, examen y certificado aporta MD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42900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65760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65760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Jugar → Crecimiento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65760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Juegos intelectuales, torneos, niveles y logros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30936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53796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53796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Trabajar → Justicia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3796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 freelance con comisión muchas veces menor al mercado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9189720" y="2834640"/>
            <a:ext cx="2743200" cy="310896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9418320" y="3063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9418320" y="35661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Intercambiar → Valor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9418320" y="4389120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Bazaar: estatus, servicios y privilegios por MD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PRESENTACIÓN PARA SOCIOS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ECOSISTEMA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Cuatro portales de crecimiento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cuenta — ciclo completo de creación de valor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PLAY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3152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Hub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73152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Juegos intelectuales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3152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Niveles y logros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3152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Torneos y temporadas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3152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Misiones en equipo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61188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LEARN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361188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Academy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361188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1188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Educación financiera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61188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IT, IA, creatividad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61188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Emprendimiento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61188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Certificados → MD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9224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WORK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649224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Freelance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649224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9224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Microtareas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9224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Proyectos y equipos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49224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Comisión justa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49224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Vender expertise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2011680"/>
            <a:ext cx="2743200" cy="411480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72600" y="22402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EXCHANGE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937260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Bazaar</a:t>
            </a:r>
            <a:endParaRPr lang="en-US" sz="1800" dirty="0"/>
          </a:p>
        </p:txBody>
      </p:sp>
      <p:sp>
        <p:nvSpPr>
          <p:cNvPr id="42" name="Shape 40"/>
          <p:cNvSpPr/>
          <p:nvPr/>
        </p:nvSpPr>
        <p:spPr>
          <a:xfrm>
            <a:off x="9372600" y="3200400"/>
            <a:ext cx="237744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72600" y="34290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Bienes y servicios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372600" y="39319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Estatus y accesos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372600" y="443484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Crecimiento del valor MD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372600" y="4937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Privilegios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PRESENTACIÓN PARA SOCIOS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MONEDA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 — Mega Dollar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548640" y="14630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de cuenta interna respaldada por actividad humana real.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Cuanto más grande el ecosistema — mayor el valor de cada contribución.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91440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CÓMO GANAR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440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Aprendizaje y exámenes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1440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Juegos y torneos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1440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Tareas y microtrabajo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1440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Mentoría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1440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Invitar amigos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309360" y="2468880"/>
            <a:ext cx="5394960" cy="3566160"/>
          </a:xfrm>
          <a:prstGeom prst="roundRect">
            <a:avLst>
              <a:gd name="adj" fmla="val 2564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6675120" y="27432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CÓMO USAR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75120" y="3291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Cursos premium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75120" y="37490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Clubes cerrados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675120" y="42062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Servicios en Bazaar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675120" y="46634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Estatus y accesos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675120" y="51206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Intercambio y staking futuro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PRESENTACIÓN PARA SOCIOS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HUBS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Jerarquía de Hubs MEGA IEI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país a tu hogar — un ecosistema. Cada nivel fortalece al siguiente.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55448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5448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3152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País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7724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 nacional.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Estadísticas, localización,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 de desarrollo.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42900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43484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3484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61188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Región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365760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Coordinación regional.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ciudades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dividendos de actividad.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30936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31520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49224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Ciudad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53796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 regional.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director de ciudad recibe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de la actividad de residentes.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9189720" y="2103120"/>
            <a:ext cx="2743200" cy="393192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10195560" y="2377440"/>
            <a:ext cx="731520" cy="731520"/>
          </a:xfrm>
          <a:prstGeom prst="ellipse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0195560" y="25146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33" name="Text 31"/>
          <p:cNvSpPr/>
          <p:nvPr/>
        </p:nvSpPr>
        <p:spPr>
          <a:xfrm>
            <a:off x="9372600" y="3383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 Hogar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9418320" y="4023360"/>
            <a:ext cx="2286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casa / complejo.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Vecinos, tareas, anuncios,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economía local.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PRESENTACIÓN PARA SOCIOS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PRIME CLUB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 Club — la élite del ecosistema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acelerador personal de capital, influencia y conexiones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8580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 10 socios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2296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+25% booster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2296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Elite Academy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296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Prioridad Bazaar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6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Prime HQ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342900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56616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AMBASSADOR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356616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15.000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 50+ socios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70332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70332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+35% booster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70332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Todo de Prime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70332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Derecho a voto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370332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Participación de hubs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30936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44652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COUNCIL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4652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100.000 MD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 invitación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58368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+50% booster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58368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Influencia roadmap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58368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Fondos de inversión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58368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Eventos offline</a:t>
            </a:r>
            <a:endParaRPr lang="en-US" sz="1400" dirty="0"/>
          </a:p>
        </p:txBody>
      </p:sp>
      <p:sp>
        <p:nvSpPr>
          <p:cNvPr id="39" name="Shape 37"/>
          <p:cNvSpPr/>
          <p:nvPr/>
        </p:nvSpPr>
        <p:spPr>
          <a:xfrm>
            <a:off x="9189720" y="1965960"/>
            <a:ext cx="2743200" cy="4206240"/>
          </a:xfrm>
          <a:prstGeom prst="roundRect">
            <a:avLst>
              <a:gd name="adj" fmla="val 3333"/>
            </a:avLst>
          </a:prstGeom>
          <a:solidFill>
            <a:srgbClr val="111827"/>
          </a:solidFill>
          <a:ln w="25400">
            <a:solidFill>
              <a:srgbClr val="F6C344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9326880" y="2194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6C3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LEGEND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326880" y="2697480"/>
            <a:ext cx="2468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Por invitación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Aporte especial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464040" y="3474720"/>
            <a:ext cx="2194560" cy="10973"/>
          </a:xfrm>
          <a:prstGeom prst="rect">
            <a:avLst/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464040" y="37033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Estatus de por vida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464040" y="41605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Participación en crecimiento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9464040" y="46177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Máxima influencia</a:t>
            </a:r>
            <a:endParaRPr lang="en-US" sz="1400" dirty="0"/>
          </a:p>
        </p:txBody>
      </p:sp>
      <p:sp>
        <p:nvSpPr>
          <p:cNvPr id="46" name="Text 44"/>
          <p:cNvSpPr/>
          <p:nvPr/>
        </p:nvSpPr>
        <p:spPr>
          <a:xfrm>
            <a:off x="9464040" y="50749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Historia para siempre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2004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 IEI </a:t>
            </a:r>
            <a:pPr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</a:t>
            </a:r>
            <a:pPr indent="0" marL="0">
              <a:buNone/>
            </a:pPr>
            <a:r>
              <a:rPr lang="en-US" sz="1100" spc="150" kern="0" dirty="0">
                <a:solidFill>
                  <a:srgbClr val="E8EE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PRESENTACIÓN PARA SOCIOS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253935" y="320040"/>
            <a:ext cx="4389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§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VISIÓN 2030   </a:t>
            </a:r>
            <a:pPr algn="r" indent="0" marL="0">
              <a:buNone/>
            </a:pPr>
            <a:r>
              <a:rPr lang="en-US" sz="1100" spc="15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/ </a:t>
            </a:r>
            <a:pPr algn="r" indent="0" marL="0">
              <a:buNone/>
            </a:pPr>
            <a:r>
              <a:rPr lang="en-US" sz="1100" spc="150" kern="0" dirty="0">
                <a:solidFill>
                  <a:srgbClr val="8B9BB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 núcleo al estándar global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548640" y="155448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17373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Fase 1 · Ahora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14400" y="20574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→ 1 millón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389120" y="178308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Comunidad, gamificación, MD, hubs.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Entrada gratuita.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Mercados ruso e inglés.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274320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292608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Fase 2 · Expansión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91440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→ 10 millones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389120" y="297180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CIS, Europa del Este, LatAm, SEA.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idiomas. App móvil.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Asociaciones.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4400" y="411480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Fase 3 · Masivo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914400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→ 100 millones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389120" y="416052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África, India, Oriente Medio.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Pagos locales.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Productos financieros. Centros offline.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8640" y="512064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53035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Fase 4 · Estándar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914400" y="56235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millones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4389120" y="534924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Estándar global de educación,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microempleo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cooperación digital.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825935" y="201168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990527" y="201168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01168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825935" y="6656832"/>
            <a:ext cx="164592" cy="0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990527" y="6492240"/>
            <a:ext cx="0" cy="164592"/>
          </a:xfrm>
          <a:prstGeom prst="line">
            <a:avLst/>
          </a:prstGeom>
          <a:noFill/>
          <a:ln w="9525">
            <a:solidFill>
              <a:srgbClr val="4A556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6C344"/>
          </a:solidFill>
          <a:ln w="12700">
            <a:solidFill>
              <a:srgbClr val="F6C3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137160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rgbClr val="E8EE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 camino comienza ahora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548640" y="20116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pasos simples — y ya estás dentro de la economía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37160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160020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60020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Game Hub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60020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5–8 minutos — primera experiencia y primeros MD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84632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507492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7492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una cuenta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07492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tu progreso. El agente te ayudará con un plan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321040" y="2743200"/>
            <a:ext cx="3108960" cy="2194560"/>
          </a:xfrm>
          <a:prstGeom prst="roundRect">
            <a:avLst>
              <a:gd name="adj" fmla="val 4167"/>
            </a:avLst>
          </a:prstGeom>
          <a:solidFill>
            <a:srgbClr val="111827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8549640" y="29718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8549640" y="342900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Crece cada día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549640" y="39776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9B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Academy, tareas, referidos, hubs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100" kern="0" dirty="0">
                <a:solidFill>
                  <a:srgbClr val="F6C34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megaiei.com  ·  Crea una cuenta y comienza tu camino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MEGA IEI — Presentación para Socios</dc:title>
  <dc:subject>PptxGenJS Presentation</dc:subject>
  <dc:creator>MEGA IEI</dc:creator>
  <cp:lastModifiedBy>MEGA IEI</cp:lastModifiedBy>
  <cp:revision>1</cp:revision>
  <dcterms:created xsi:type="dcterms:W3CDTF">2026-10-25T05:44:47Z</dcterms:created>
  <dcterms:modified xsi:type="dcterms:W3CDTF">2026-10-25T05:44:47Z</dcterms:modified>
</cp:coreProperties>
</file>