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8288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spc="6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24688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Hệ sinh thái Học tập, Trò chơi &amp; Kiếm tiền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474720"/>
            <a:ext cx="9265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Trình bày dành cho đối tác mới và lãnh đạo hub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8640" y="51206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Thời gian là tiền tệ.  ·  Trí tuệ là vốn.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VẤN ĐỀ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Thế giới đang bị chia cắt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868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Học mà không có thu nhập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6868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Hàng tỷ người học nhưng không thể kiếm tiền từ kiến thức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1792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53796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Lao động bị định giá thấp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3796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Các nền tảng chiếm tới 70% thu nhập của người sáng tạo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6868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Không có thang máy xã hội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868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1,3 tỷ thanh niên thiếu cơ hội chất lượng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1792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Mọi thứ bị phân mảnh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3796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Học tập, công việc, tài chính và cộng đồng — trên nhiều ứng dụng khác nhau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GIẢI PHÁP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MEGA IEI kết hợp mọi thứ trong một hệ sinh thái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8640" y="1554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Bạn học — nhận MD. Bạn chơi — phát triển và kiếm tiền.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Bạn làm việc — với hoa hồng công bằng. Tất cả trong một không gian, dành cho bất kỳ ai có internet.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7724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Học tập → Vốn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Mỗi khóa học, kỳ thi và chứng chỉ mang lại MD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42900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65760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Chơi → Phát triển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65760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Trò chơi trí tuệ, giải đấu, cấp độ và thành tựu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0936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53796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Làm việc → Công bằng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3796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Thị trường freelance với hoa hồng thấp hơn nhiều lần thị trường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8972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41832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41832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Trao đổi → Giá trị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41832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Bazaar: trạng thái, dịch vụ và đặc quyền bằng MD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HỆ SINH THÁI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Bốn cổng tăng trưởng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Một tài khoản — chu trình tạo giá trị đầy đủ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Hub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3152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Trò chơi trí tuệ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152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Cấp độ &amp; thành tựu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3152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Giải đấu &amp; mùa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3152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Nhiệm vụ nhóm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1188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LEARN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1188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361188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1188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Tài chính cá nhân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61188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IT, AI, sáng tạo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61188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Khởi nghiệp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61188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Chứng chỉ → MD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9224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49224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649224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9224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Công việc nhỏ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9224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Dự án &amp; nhóm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49224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Hoa hồng công bằng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49224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Bán chuyên môn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7260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EXCHANGE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3726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</a:t>
            </a:r>
            <a:endParaRPr lang="en-US" sz="1800" dirty="0"/>
          </a:p>
        </p:txBody>
      </p:sp>
      <p:sp>
        <p:nvSpPr>
          <p:cNvPr id="42" name="Shape 40"/>
          <p:cNvSpPr/>
          <p:nvPr/>
        </p:nvSpPr>
        <p:spPr>
          <a:xfrm>
            <a:off x="937260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7260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Hàng hóa &amp; dịch vụ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37260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Trạng thái &amp; quyền truy cập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37260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Tăng giá trị MD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37260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Đặc quyền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TIỀN TỆ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 — Mega Dollar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48640" y="14630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Đơn vị kế toán nội bộ được bảo đảm bằng hoạt động thực của con người.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Hệ sinh thái càng lớn — giá trị mỗi đóng góp càng cao.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1440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CÁCH KIẾM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440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Học tập và kỳ thi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Trò chơi và giải đấu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Nhiệm vụ và công việc nhỏ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440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Hướng dẫn (mentorship)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440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Mời bạn bè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0936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67512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CÁCH SỬ DỤNG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Khóa học cao cấp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7512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Câu lạc bộ kín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67512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Dịch vụ trên Bazaar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67512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Trạng thái và quyền truy cập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7512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Trao đổi &amp; staking tương lai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HUB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Hệ thống phân cấp Hub MEGA IEI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Từ quốc gia đến ngôi nhà của bạn — một hệ sinh thái. Mỗi cấp độ củng cố cấp độ tiếp theo.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55448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5448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Quốc gia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7724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Cấp quốc gia.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Thống kê, bản địa hóa,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chiến lược phát triển.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3484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3484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61188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Vùng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365760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Điều phối khu vực.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Kết nối các thành phố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và cổ tức hoạt động.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30936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31520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49224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Thành phố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53796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 khu vực.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Giám đốc thành phố nhận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từ hoạt động cư dân.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918972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1019556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9556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937260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 gia đình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941832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Nhà / khu chung cư.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Hàng xóm, nhiệm vụ, quảng cáo,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kinh tế địa phương.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PRIME CLUB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 Club — tinh hoa của hệ sinh thái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Bộ tăng tốc cá nhân về vốn, ảnh hưởng và kết nối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hoặc 10 đối tác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+25% booster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2296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Elite Academy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Ưu tiên Bazaar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 HQ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56616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AMBASSADOR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6616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hoặc 50+ đối tác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70332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70332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+35% booster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70332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Tất cả từ Prime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70332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Quyền biểu quyết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70332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Chia sẻ từ hub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4652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COUNCIL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4652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100.000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hoặc lời mời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58368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+50% booster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58368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Ảnh hưởng roadmap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58368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Quỹ đầu tư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58368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Sự kiện offline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25400">
            <a:solidFill>
              <a:srgbClr val="F6C344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2688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LEGEND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32688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Theo lời mời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Đóng góp đặc biệt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46404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46404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Trạng thái trọn đời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46404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Chia sẻ tăng trưởng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46404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Ảnh hưởng tối đa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46404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Lịch sử mãi mãi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TRÌNH BÀY ĐỐI TÁC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TẦM NHÌN 2030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Từ lõi đến tiêu chuẩn toàn cầu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48640" y="155448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17373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Giai đoạn 1 · Hiện tại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14400" y="20574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→ 1 triệu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389120" y="178308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Cộng đồng, gamification, MD, hub.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Vào miễn phí.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Thị trường Nga và Anh.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274320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2926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Giai đoạn 2 · Mở rộng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1440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→ 10 triệu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389120" y="297180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CIS, Đông Âu, LatAm, SEA.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ngôn ngữ. Ứng dụng di động.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Đối tác.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1148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Giai đoạn 3 · Đại trà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14400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→ 100 triệu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389120" y="416052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Châu Phi, Ấn Độ, Trung Đông.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Thanh toán địa phương.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Sản phẩm tài chính. Trung tâm offline.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8640" y="512064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3035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Giai đoạn 4 · Tiêu chuẩn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14400" y="5623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triệu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389120" y="534924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Tiêu chuẩn toàn cầu về giáo dục,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việc làm vi mô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và hợp tác số.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3716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đường của bạn bắt đầu ngay bây giờ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548640" y="2011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 bước đơn giản — và bạn đã ở trong nền kinh tế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37160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160020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60020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Mở Game Hub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5–8 phút — trải nghiệm đầu tiên và MD đầu tiên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84632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749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7492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Tạo tài khoản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07492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Lưu tiến trình. Agent sẽ giúp lập kế hoạch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32104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54964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54964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Phát triển mỗi ngày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54964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Academy, nhiệm vụ, giới thiệu, hub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  ·  Tạo tài khoản và bắt đầu hành trình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 IEI — Presentation for Partners</dc:title>
  <dc:subject>PptxGenJS Presentation</dc:subject>
  <dc:creator>MEGA IEI</dc:creator>
  <cp:lastModifiedBy>MEGA IEI</cp:lastModifiedBy>
  <cp:revision>1</cp:revision>
  <dcterms:created xsi:type="dcterms:W3CDTF">2026-10-25T05:43:39Z</dcterms:created>
  <dcterms:modified xsi:type="dcterms:W3CDTF">2026-10-25T05:43:39Z</dcterms:modified>
</cp:coreProperties>
</file>